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AC7226-DCC2-2BEF-1403-0151DDA8F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407C8F-35ED-5533-97C8-0459E2DB2A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D09E328-61D2-0EF6-1E0F-BA115DCDF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F5FA-247B-49ED-B951-765FB2A1F14B}" type="datetimeFigureOut">
              <a:rPr lang="sk-SK" smtClean="0"/>
              <a:t>21. 8. 2023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BA7EECB-28F9-31FA-B35E-75BC55E9A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409317B-B639-2663-8E24-5E6FF9C81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1C4F-EC8F-43C1-8B21-C9BE6FA4E0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952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4CFE00-98C9-306A-5296-120382985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182FC2F9-974A-CB3C-1CD4-07F5CE7DC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6530E3A7-7E77-750D-AB84-FD01B2EE5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F5FA-247B-49ED-B951-765FB2A1F14B}" type="datetimeFigureOut">
              <a:rPr lang="sk-SK" smtClean="0"/>
              <a:t>21. 8. 2023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EF33B69-5242-6EB3-C3FC-D2C18E17EA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944FFACF-920F-69DE-361D-B89E274A8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1C4F-EC8F-43C1-8B21-C9BE6FA4E0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902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3ECBC154-7E3F-3D63-BEE1-26E17B9B3E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E7E02304-E808-DA7D-E507-B82DE0E25A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B545D33-924D-96ED-3635-81F4B7D91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F5FA-247B-49ED-B951-765FB2A1F14B}" type="datetimeFigureOut">
              <a:rPr lang="sk-SK" smtClean="0"/>
              <a:t>21. 8. 2023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7FA1D7B-EA7C-C0C1-EB04-567E57E32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736F1C07-0729-A626-5B62-B611FB09E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1C4F-EC8F-43C1-8B21-C9BE6FA4E0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12336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DEA6E8-EC43-6D41-6A76-E6FA940AC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BB1B782-8F90-AC5F-323D-2C49D2A00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DBF017B-EFDF-8297-07BB-87C8D7505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F5FA-247B-49ED-B951-765FB2A1F14B}" type="datetimeFigureOut">
              <a:rPr lang="sk-SK" smtClean="0"/>
              <a:t>21. 8. 2023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7E6F118F-1D5F-6331-F707-875F9500F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D48827A-56A7-C199-5AE0-C37E97549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1C4F-EC8F-43C1-8B21-C9BE6FA4E0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4951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A354A2-0447-EB06-FFE9-3AD3BD8C9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94E906-8E03-526E-7F51-ABEE9E847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049E88A-B151-B4C5-D699-4DBE8FC61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F5FA-247B-49ED-B951-765FB2A1F14B}" type="datetimeFigureOut">
              <a:rPr lang="sk-SK" smtClean="0"/>
              <a:t>21. 8. 2023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542F2F69-F968-C543-5DCF-D340DAA69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00EBDE9-E387-48B3-96F6-C975AA438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1C4F-EC8F-43C1-8B21-C9BE6FA4E0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24174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660569-9AFB-042D-5AA1-E21DE4D9F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0993568-6BDE-8DDB-CBE6-3AE817733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887CF3C-37EB-2791-3399-4A2F15F3C5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91A353B4-CEF7-3C0B-A6D5-D1788D0B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F5FA-247B-49ED-B951-765FB2A1F14B}" type="datetimeFigureOut">
              <a:rPr lang="sk-SK" smtClean="0"/>
              <a:t>21. 8. 2023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392188B-2794-9E0D-EEB1-006E81792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C1C65D86-D09D-3209-84CA-583C0AC18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1C4F-EC8F-43C1-8B21-C9BE6FA4E0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57319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E49374-ECAA-5C49-74E5-07F5C68767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FE3D163-CACF-639B-20AF-3B48CB0A1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2BCB9976-8D82-6005-A892-52F6BE8531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4934F6F-D4DC-DB4A-6B86-E285F405F2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A9048669-6897-16DE-D785-396FF1065E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48B25226-1A27-1F7B-A9AC-43992BA38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F5FA-247B-49ED-B951-765FB2A1F14B}" type="datetimeFigureOut">
              <a:rPr lang="sk-SK" smtClean="0"/>
              <a:t>21. 8. 2023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8D094AE5-5ECD-DA89-3A74-5AEE1B566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065A76B8-5947-FC4E-4BD4-BA636723F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1C4F-EC8F-43C1-8B21-C9BE6FA4E0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0561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5314D7-CF99-2A65-3C82-8C441BCEA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4C0356B9-D9AB-EC98-182F-FBD70D49E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F5FA-247B-49ED-B951-765FB2A1F14B}" type="datetimeFigureOut">
              <a:rPr lang="sk-SK" smtClean="0"/>
              <a:t>21. 8. 2023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432FEE1F-E72E-56BE-67A2-9F4844DEE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942D737D-30C2-CF02-F3E5-DF18C90CA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1C4F-EC8F-43C1-8B21-C9BE6FA4E0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605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59640E56-F6EF-4974-DC19-D0C9019D3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F5FA-247B-49ED-B951-765FB2A1F14B}" type="datetimeFigureOut">
              <a:rPr lang="sk-SK" smtClean="0"/>
              <a:t>21. 8. 2023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77449686-690D-EEFE-6FF5-78BD442AF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C5115713-6B0D-A204-176D-497CB2262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1C4F-EC8F-43C1-8B21-C9BE6FA4E0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41374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C4EEFB-6678-1A88-8129-B921BEB44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07E86B9-0482-BB8B-8C33-222DA976F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2B48546-CDFE-03F3-50AB-1363136165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103B4A9-1E53-2958-0A48-DE5BEF50A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F5FA-247B-49ED-B951-765FB2A1F14B}" type="datetimeFigureOut">
              <a:rPr lang="sk-SK" smtClean="0"/>
              <a:t>21. 8. 2023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9CA54D8-A303-951C-2070-AABF9E92A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F0133FD-B024-74B6-16DA-6BE4F7583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1C4F-EC8F-43C1-8B21-C9BE6FA4E0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4137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A6684D-4500-F946-4DC5-F9DA952EFF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8A45EE6C-B75B-38D9-8CAF-08570F8253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2B1805C-CE26-E8F9-CF8F-5FE2B578C4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7F668CB0-ECC2-8064-DCB0-6B32082DB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3F5FA-247B-49ED-B951-765FB2A1F14B}" type="datetimeFigureOut">
              <a:rPr lang="sk-SK" smtClean="0"/>
              <a:t>21. 8. 2023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3AC69605-CD82-E594-205F-B70059A73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415AD647-49FB-7044-0E20-5CC492810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31C4F-EC8F-43C1-8B21-C9BE6FA4E0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770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A3E39831-79E5-65A7-7AEE-DC157847E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9AA4C9-46DF-6D81-11A3-584F254742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9A0504A-8791-7491-A1E7-17DE2AAB49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3F5FA-247B-49ED-B951-765FB2A1F14B}" type="datetimeFigureOut">
              <a:rPr lang="sk-SK" smtClean="0"/>
              <a:t>21. 8. 2023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FE14040-8B06-2084-53D3-B45EE8AFB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2BA3D10-BAA3-BF70-9F9E-AB8EAC5B17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31C4F-EC8F-43C1-8B21-C9BE6FA4E02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82066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61595E-2C23-F1BD-9278-A4FE68E880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8AF5932-72EB-34C2-DBBE-814C7C16B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5" name="Obrázok 4">
            <a:extLst>
              <a:ext uri="{FF2B5EF4-FFF2-40B4-BE49-F238E27FC236}">
                <a16:creationId xmlns:a16="http://schemas.microsoft.com/office/drawing/2014/main" id="{A156AB8E-7DD3-5CDB-2BC9-543EA53C46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729" y="1450722"/>
            <a:ext cx="3296110" cy="361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865339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Širokouhlá</PresentationFormat>
  <Paragraphs>0</Paragraphs>
  <Slides>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Motív Office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Vladimír Ducár</dc:creator>
  <cp:lastModifiedBy>Vladimír Ducár</cp:lastModifiedBy>
  <cp:revision>1</cp:revision>
  <dcterms:created xsi:type="dcterms:W3CDTF">2023-08-21T07:38:38Z</dcterms:created>
  <dcterms:modified xsi:type="dcterms:W3CDTF">2023-08-21T07:38:44Z</dcterms:modified>
</cp:coreProperties>
</file>